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1466" r:id="rId5"/>
    <p:sldId id="1490" r:id="rId6"/>
    <p:sldId id="265" r:id="rId7"/>
    <p:sldId id="1498" r:id="rId8"/>
    <p:sldId id="1499" r:id="rId9"/>
    <p:sldId id="1500" r:id="rId10"/>
    <p:sldId id="1501" r:id="rId11"/>
    <p:sldId id="1502" r:id="rId12"/>
    <p:sldId id="149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pas" id="{81234FBD-DAE1-724D-B0C4-A020F1649F20}">
          <p14:sldIdLst>
            <p14:sldId id="1466"/>
            <p14:sldId id="1490"/>
            <p14:sldId id="265"/>
          </p14:sldIdLst>
        </p14:section>
        <p14:section name="Titulos/Sub" id="{C71A2E1C-D6F5-2747-BECB-721A0428A467}">
          <p14:sldIdLst>
            <p14:sldId id="1498"/>
            <p14:sldId id="1499"/>
            <p14:sldId id="1500"/>
            <p14:sldId id="1501"/>
            <p14:sldId id="1502"/>
          </p14:sldIdLst>
        </p14:section>
        <p14:section name="Agradecimento" id="{2EC41A28-57A3-3D4F-AE2D-A0381C7670B7}">
          <p14:sldIdLst>
            <p14:sldId id="14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A3D"/>
    <a:srgbClr val="232323"/>
    <a:srgbClr val="D41C5B"/>
    <a:srgbClr val="D51C5A"/>
    <a:srgbClr val="FFFFFF"/>
    <a:srgbClr val="8E9794"/>
    <a:srgbClr val="B4BFBC"/>
    <a:srgbClr val="BFCBC7"/>
    <a:srgbClr val="A7B2AE"/>
    <a:srgbClr val="FF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79B6F-5213-0FE4-D429-4A00C1BF7975}" v="1" dt="2023-07-19T14:33:47.894"/>
    <p1510:client id="{7BA93E08-7730-6B4A-AD76-59E3106034C6}" v="448" dt="2023-07-04T22:21:14.190"/>
    <p1510:client id="{90FD5504-55CB-266D-81ED-736DF5681D6B}" v="2" dt="2023-07-20T17:38:43.339"/>
    <p1510:client id="{C3758824-5960-0187-46C7-25AF7A5FB41E}" v="2" dt="2023-07-19T13:11:08.713"/>
  </p1510:revLst>
</p1510:revInfo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95775"/>
  </p:normalViewPr>
  <p:slideViewPr>
    <p:cSldViewPr snapToGrid="0" showGuides="1">
      <p:cViewPr varScale="1">
        <p:scale>
          <a:sx n="80" d="100"/>
          <a:sy n="80" d="100"/>
        </p:scale>
        <p:origin x="547" y="67"/>
      </p:cViewPr>
      <p:guideLst>
        <p:guide orient="horz" pos="11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6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967B9-D5A6-3A42-B39B-656A9C2F6F5B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016B-F381-6944-8DB5-9B292C4C0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65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5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FA9572-4AD1-4B13-953E-5A7297C3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D943DD50-6027-4E83-9B54-D35EC67C3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824A3B8-10BA-4E64-9D40-A750EC20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134D677-0258-4FE9-A022-1FE0EFE5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3374B3F-D47D-483E-A445-6FA2E29E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87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4C72653-E0CE-455C-9FDC-8D1D2922A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FB65ECD0-DB4B-4632-A10D-31ECAC89A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ACD5B21-CAE8-482D-9CCC-ABBF28F9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86CA5EC-2642-4FE2-822D-12937B1E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D9DB2ED-B652-4D35-99A3-56FB8573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4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3D6DA8-C9B9-46BC-AE1F-3F4C5E54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E278D8A-2745-4B0B-B7F3-BA9F7F56F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9DF0CFD-3635-4A9B-AB67-519B1258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47D5061-0EB1-4440-BEF5-34DEEB56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1A3813-D1D5-45EC-94A8-1269E50F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01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D333D0-37BB-4126-B22B-F68F3F66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31232EE-52CE-439C-B1DA-829843B0B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4251061-0478-4A5F-8C1A-08BCE1A3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FAB8F11-2D45-421B-9502-C1D06297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5F60832-CC0D-4DFC-93C4-9DBE686A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9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E5CCB1-DA4F-43FD-8CAF-86BB19E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6DE5DD3-6C58-4AF5-8FB1-A4225D8D8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19A65F1F-BB96-4CE0-8E92-FF3684F65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BDF93FE-7B49-4ED2-913A-7C483C53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55145E38-41D9-4DC5-ABF2-5B0318B8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152F7CF-B1F9-447D-A4E2-ACC84F1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42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7C3390-C72C-4BA1-A33D-0DF3E2A84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6D01CEA-7437-45FE-91CA-A5C0AA43E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E1BD4645-25E5-4C6D-892B-2A423D109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AB7D80FD-22C2-4ACC-8D07-362685B1F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0A78DAA1-C664-466B-AE59-9932AC89F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E16DC5B7-42AD-46D5-BDC6-05FCF0EA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4D8E872-A3C3-4CDC-B466-37D64752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B9C307E5-B099-46D6-84D5-A2F3FA17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88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BA66BB-102F-4CEE-B801-59AC8E3D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993A24B-69CE-4E0D-BA1F-A93E5D5C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B547928B-0C3D-4ED1-A7CC-2A470B33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9016122-49E6-4C14-84FB-6DE69B82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23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A8E8E884-938F-4FF2-A8D8-2613FC1C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114AAAB5-A7C2-4FBD-82B3-9BFFF4B0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895D55F-9E1C-407E-A738-7FFE6988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97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8E3FCC-93E9-413C-9F3F-C6CA21E0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442FEA5-76B0-461D-9CB1-91D11386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C422A41F-269A-467C-B4D4-6DA547B0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CA62BBB-590D-4FC8-96CD-BC5C5D4C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FD04B7BE-A65C-42FC-9B1C-2806B2C4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79AFAC3-AD58-4A64-BBF8-BB4AC20F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50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995245-D06E-489E-9D39-8FA133DC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BED2260B-5CDC-442F-A34D-A2100A45C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6D7AF657-F2F3-4D73-8560-25DDC9CDD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4456150-0FFE-4494-8FE4-7EFE3116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FB0F1848-A1FC-4CA3-8291-F7E8260D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1AC6F0B-C5CE-4D71-95C9-220561CE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20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34EFFBA7-337E-471F-8979-07D0BD14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23AA2D7-7BDC-491D-939D-8F6B1B98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DB71163-9A41-4EE8-80B9-CE5C1AE6D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6AB0-8D8A-46DB-9FCA-4AE236A10B70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8841B5A-AAD9-49E4-A4F7-68491BE6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60AEE20-9354-4D5A-95B3-7246CC5AF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03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28075" r="12547" b="52037"/>
          <a:stretch/>
        </p:blipFill>
        <p:spPr>
          <a:xfrm>
            <a:off x="895576" y="1120577"/>
            <a:ext cx="6113702" cy="16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58F66B5-BB3C-A642-AFCA-23FA50713DA7}"/>
              </a:ext>
            </a:extLst>
          </p:cNvPr>
          <p:cNvSpPr txBox="1"/>
          <p:nvPr/>
        </p:nvSpPr>
        <p:spPr>
          <a:xfrm>
            <a:off x="4452295" y="3734471"/>
            <a:ext cx="7148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D51C5A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TÍTULO DO TRABALHO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28075" r="12547" b="52037"/>
          <a:stretch/>
        </p:blipFill>
        <p:spPr>
          <a:xfrm>
            <a:off x="694323" y="1448381"/>
            <a:ext cx="2864387" cy="7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, Seta&#10;&#10;Descrição gerada automaticamente">
            <a:extLst>
              <a:ext uri="{FF2B5EF4-FFF2-40B4-BE49-F238E27FC236}">
                <a16:creationId xmlns="" xmlns:a16="http://schemas.microsoft.com/office/drawing/2014/main" id="{71511F58-E5D6-7A6D-3C85-75FF40CE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ECC2FAC-029F-D043-B172-D9514AA55281}"/>
              </a:ext>
            </a:extLst>
          </p:cNvPr>
          <p:cNvSpPr txBox="1"/>
          <p:nvPr/>
        </p:nvSpPr>
        <p:spPr>
          <a:xfrm>
            <a:off x="1828800" y="636757"/>
            <a:ext cx="77458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rgbClr val="D31C5B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TÍTULO </a:t>
            </a:r>
            <a:r>
              <a:rPr lang="pt-BR" sz="3500" b="1" dirty="0" smtClean="0">
                <a:solidFill>
                  <a:srgbClr val="D31C5B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DO TRABALHO</a:t>
            </a:r>
            <a:endParaRPr lang="pt-BR" sz="3500" b="1" dirty="0">
              <a:solidFill>
                <a:srgbClr val="D31C5B"/>
              </a:solidFill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="" xmlns:a16="http://schemas.microsoft.com/office/drawing/2014/main" id="{3563F67C-27D8-93BF-3EF1-787A72688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3" y="506270"/>
            <a:ext cx="1163955" cy="1213485"/>
          </a:xfrm>
          <a:prstGeom prst="rect">
            <a:avLst/>
          </a:prstGeom>
        </p:spPr>
      </p:pic>
      <p:pic>
        <p:nvPicPr>
          <p:cNvPr id="3" name="Imagem 2" descr="Desenho de um cachorro&#10;&#10;Descrição gerada automaticamente com confiança média">
            <a:extLst>
              <a:ext uri="{FF2B5EF4-FFF2-40B4-BE49-F238E27FC236}">
                <a16:creationId xmlns="" xmlns:a16="http://schemas.microsoft.com/office/drawing/2014/main" id="{7B77FE04-1317-B823-E649-39C9C8153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3" y="6161876"/>
            <a:ext cx="2990850" cy="40540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CECC2FAC-029F-D043-B172-D9514AA55281}"/>
              </a:ext>
            </a:extLst>
          </p:cNvPr>
          <p:cNvSpPr txBox="1"/>
          <p:nvPr/>
        </p:nvSpPr>
        <p:spPr>
          <a:xfrm>
            <a:off x="622743" y="2041041"/>
            <a:ext cx="774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ansBeam Body Medium" panose="02000504040000020104" pitchFamily="2" charset="77"/>
                <a:cs typeface="Arial" panose="020B0604020202020204" pitchFamily="34" charset="0"/>
              </a:rPr>
              <a:t>Autor 01</a:t>
            </a:r>
            <a:endParaRPr lang="pt-BR" sz="2000" b="1" dirty="0"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ECC2FAC-029F-D043-B172-D9514AA55281}"/>
              </a:ext>
            </a:extLst>
          </p:cNvPr>
          <p:cNvSpPr txBox="1"/>
          <p:nvPr/>
        </p:nvSpPr>
        <p:spPr>
          <a:xfrm>
            <a:off x="622743" y="2556533"/>
            <a:ext cx="774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ansBeam Body Medium" panose="02000504040000020104" pitchFamily="2" charset="77"/>
                <a:cs typeface="Arial" panose="020B0604020202020204" pitchFamily="34" charset="0"/>
              </a:rPr>
              <a:t>Autor 02</a:t>
            </a:r>
            <a:endParaRPr lang="pt-BR" sz="2000" b="1" dirty="0"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CECC2FAC-029F-D043-B172-D9514AA55281}"/>
              </a:ext>
            </a:extLst>
          </p:cNvPr>
          <p:cNvSpPr txBox="1"/>
          <p:nvPr/>
        </p:nvSpPr>
        <p:spPr>
          <a:xfrm>
            <a:off x="622743" y="3069114"/>
            <a:ext cx="774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ansBeam Body Medium" panose="02000504040000020104" pitchFamily="2" charset="77"/>
                <a:cs typeface="Arial" panose="020B0604020202020204" pitchFamily="34" charset="0"/>
              </a:rPr>
              <a:t>Autor 03</a:t>
            </a:r>
            <a:endParaRPr lang="pt-BR" sz="2000" b="1" dirty="0"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CECC2FAC-029F-D043-B172-D9514AA55281}"/>
              </a:ext>
            </a:extLst>
          </p:cNvPr>
          <p:cNvSpPr txBox="1"/>
          <p:nvPr/>
        </p:nvSpPr>
        <p:spPr>
          <a:xfrm>
            <a:off x="640673" y="3581695"/>
            <a:ext cx="774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ansBeam Body Medium" panose="02000504040000020104" pitchFamily="2" charset="77"/>
                <a:cs typeface="Arial" panose="020B0604020202020204" pitchFamily="34" charset="0"/>
              </a:rPr>
              <a:t>Autor 04</a:t>
            </a:r>
            <a:endParaRPr lang="pt-BR" sz="2000" b="1" dirty="0"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CECC2FAC-029F-D043-B172-D9514AA55281}"/>
              </a:ext>
            </a:extLst>
          </p:cNvPr>
          <p:cNvSpPr txBox="1"/>
          <p:nvPr/>
        </p:nvSpPr>
        <p:spPr>
          <a:xfrm>
            <a:off x="622743" y="4102914"/>
            <a:ext cx="774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ansBeam Body Medium" panose="02000504040000020104" pitchFamily="2" charset="77"/>
                <a:cs typeface="Arial" panose="020B0604020202020204" pitchFamily="34" charset="0"/>
              </a:rPr>
              <a:t>Autor 05</a:t>
            </a:r>
            <a:endParaRPr lang="pt-BR" sz="2000" b="1" dirty="0"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CECC2FAC-029F-D043-B172-D9514AA55281}"/>
              </a:ext>
            </a:extLst>
          </p:cNvPr>
          <p:cNvSpPr txBox="1"/>
          <p:nvPr/>
        </p:nvSpPr>
        <p:spPr>
          <a:xfrm>
            <a:off x="622743" y="4624021"/>
            <a:ext cx="774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ansBeam Body Medium" panose="02000504040000020104" pitchFamily="2" charset="77"/>
                <a:cs typeface="Arial" panose="020B0604020202020204" pitchFamily="34" charset="0"/>
              </a:rPr>
              <a:t>Autor 06</a:t>
            </a:r>
            <a:endParaRPr lang="pt-BR" sz="2000" b="1" dirty="0"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28075" r="12547" b="52037"/>
          <a:stretch/>
        </p:blipFill>
        <p:spPr>
          <a:xfrm>
            <a:off x="9574698" y="6070508"/>
            <a:ext cx="2192681" cy="5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 cachorro&#10;&#10;Descrição gerada automaticamente com confiança média">
            <a:extLst>
              <a:ext uri="{FF2B5EF4-FFF2-40B4-BE49-F238E27FC236}">
                <a16:creationId xmlns="" xmlns:a16="http://schemas.microsoft.com/office/drawing/2014/main" id="{D838BA01-AF6A-8E4E-84A2-13A49E964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97" y="6051485"/>
            <a:ext cx="2990850" cy="40540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618BAED-908A-BC47-B749-9C0A9AE9707B}"/>
              </a:ext>
            </a:extLst>
          </p:cNvPr>
          <p:cNvSpPr txBox="1"/>
          <p:nvPr/>
        </p:nvSpPr>
        <p:spPr>
          <a:xfrm>
            <a:off x="664844" y="2124380"/>
            <a:ext cx="4454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Introdução</a:t>
            </a:r>
          </a:p>
          <a:p>
            <a:pPr marL="800100" lvl="1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Objetivos</a:t>
            </a:r>
            <a:endParaRPr lang="pt-BR" sz="2200" dirty="0">
              <a:solidFill>
                <a:srgbClr val="232323"/>
              </a:solidFill>
              <a:latin typeface="SansBeam Body" panose="02000504040000020104" pitchFamily="2" charset="77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5644AF95-F39C-4741-9683-01A043F1CCEE}"/>
              </a:ext>
            </a:extLst>
          </p:cNvPr>
          <p:cNvSpPr txBox="1"/>
          <p:nvPr/>
        </p:nvSpPr>
        <p:spPr>
          <a:xfrm>
            <a:off x="664844" y="3210114"/>
            <a:ext cx="4454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Metodologia (Materiais e Métodos)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3910DF3E-6083-5F43-A6F8-8D12F765EF3B}"/>
              </a:ext>
            </a:extLst>
          </p:cNvPr>
          <p:cNvSpPr txBox="1"/>
          <p:nvPr/>
        </p:nvSpPr>
        <p:spPr>
          <a:xfrm>
            <a:off x="664844" y="4042704"/>
            <a:ext cx="4454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0CE44BD3-1511-7549-B8DB-DFCE098EA5D2}"/>
              </a:ext>
            </a:extLst>
          </p:cNvPr>
          <p:cNvSpPr txBox="1"/>
          <p:nvPr/>
        </p:nvSpPr>
        <p:spPr>
          <a:xfrm>
            <a:off x="664844" y="4873417"/>
            <a:ext cx="4454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31C5B"/>
              </a:buClr>
              <a:buFont typeface="Helvetica" pitchFamily="2" charset="0"/>
              <a:buChar char="●"/>
            </a:pP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DA7714B5-D710-4187-C0D2-E65D1076F03B}"/>
              </a:ext>
            </a:extLst>
          </p:cNvPr>
          <p:cNvSpPr txBox="1"/>
          <p:nvPr/>
        </p:nvSpPr>
        <p:spPr>
          <a:xfrm>
            <a:off x="1828800" y="534044"/>
            <a:ext cx="401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D31C5B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Estrutura da apresentação</a:t>
            </a:r>
            <a:endParaRPr lang="pt-BR" sz="3200" dirty="0">
              <a:solidFill>
                <a:srgbClr val="D31C5B"/>
              </a:solidFill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pic>
        <p:nvPicPr>
          <p:cNvPr id="18" name="Imagem 17" descr="Ícone&#10;&#10;Descrição gerada automaticamente">
            <a:extLst>
              <a:ext uri="{FF2B5EF4-FFF2-40B4-BE49-F238E27FC236}">
                <a16:creationId xmlns="" xmlns:a16="http://schemas.microsoft.com/office/drawing/2014/main" id="{03851A8E-61D0-B057-19CB-07CA9CCA8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" y="442284"/>
            <a:ext cx="1163955" cy="121348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5F8C3CFC-7D43-468F-7A01-E9DBCC576EC5}"/>
              </a:ext>
            </a:extLst>
          </p:cNvPr>
          <p:cNvSpPr txBox="1"/>
          <p:nvPr/>
        </p:nvSpPr>
        <p:spPr>
          <a:xfrm>
            <a:off x="1828799" y="979746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8E9794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(opcional)</a:t>
            </a:r>
            <a:endParaRPr lang="pt-BR" sz="2400" dirty="0">
              <a:solidFill>
                <a:srgbClr val="8E9794"/>
              </a:solidFill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28075" r="12547" b="52037"/>
          <a:stretch/>
        </p:blipFill>
        <p:spPr>
          <a:xfrm>
            <a:off x="664844" y="5960117"/>
            <a:ext cx="2192681" cy="5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2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 cachorro&#10;&#10;Descrição gerada automaticamente com confiança média">
            <a:extLst>
              <a:ext uri="{FF2B5EF4-FFF2-40B4-BE49-F238E27FC236}">
                <a16:creationId xmlns="" xmlns:a16="http://schemas.microsoft.com/office/drawing/2014/main" id="{D838BA01-AF6A-8E4E-84A2-13A49E964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97" y="6051485"/>
            <a:ext cx="2990850" cy="40540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28075" r="12547" b="52037"/>
          <a:stretch/>
        </p:blipFill>
        <p:spPr>
          <a:xfrm>
            <a:off x="664844" y="5960117"/>
            <a:ext cx="2192681" cy="58814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DA7714B5-D710-4187-C0D2-E65D1076F03B}"/>
              </a:ext>
            </a:extLst>
          </p:cNvPr>
          <p:cNvSpPr txBox="1"/>
          <p:nvPr/>
        </p:nvSpPr>
        <p:spPr>
          <a:xfrm>
            <a:off x="1828800" y="534044"/>
            <a:ext cx="182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D31C5B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Introdução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="" xmlns:a16="http://schemas.microsoft.com/office/drawing/2014/main" id="{03851A8E-61D0-B057-19CB-07CA9CCA8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" y="442284"/>
            <a:ext cx="1163955" cy="121348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A6EC4670-752E-7742-BE43-4526AC7B2708}"/>
              </a:ext>
            </a:extLst>
          </p:cNvPr>
          <p:cNvSpPr txBox="1"/>
          <p:nvPr/>
        </p:nvSpPr>
        <p:spPr>
          <a:xfrm>
            <a:off x="438998" y="1839316"/>
            <a:ext cx="10499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O autor pode usar quantos slides achar necessário na introdução, não é limitado somente em um slide – Aconselha-se que a quantidade de slides seja adequada ao tempo de apresentação, 15 a 20 </a:t>
            </a: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minutos.</a:t>
            </a:r>
          </a:p>
          <a:p>
            <a:pPr algn="just"/>
            <a:endParaRPr lang="pt-BR" sz="2200" dirty="0">
              <a:solidFill>
                <a:srgbClr val="232323"/>
              </a:solidFill>
              <a:latin typeface="SansBeam Body" panose="02000504040000020104" pitchFamily="2" charset="77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Deve ser usado fonte </a:t>
            </a:r>
            <a:r>
              <a:rPr lang="pt-BR" sz="2200" dirty="0" err="1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SansBeam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Body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, tamanho </a:t>
            </a: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22, 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Cor preta, Justificado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ED7D3631-02FC-924A-845F-ADF9FD740527}"/>
              </a:ext>
            </a:extLst>
          </p:cNvPr>
          <p:cNvSpPr txBox="1"/>
          <p:nvPr/>
        </p:nvSpPr>
        <p:spPr>
          <a:xfrm>
            <a:off x="438998" y="3621642"/>
            <a:ext cx="8847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Na introdução deve conter de forma resumida o problema, objetivos da pesquisa e justificativa da pesquisa</a:t>
            </a:r>
          </a:p>
        </p:txBody>
      </p:sp>
    </p:spTree>
    <p:extLst>
      <p:ext uri="{BB962C8B-B14F-4D97-AF65-F5344CB8AC3E}">
        <p14:creationId xmlns:p14="http://schemas.microsoft.com/office/powerpoint/2010/main" val="246663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 cachorro&#10;&#10;Descrição gerada automaticamente com confiança média">
            <a:extLst>
              <a:ext uri="{FF2B5EF4-FFF2-40B4-BE49-F238E27FC236}">
                <a16:creationId xmlns="" xmlns:a16="http://schemas.microsoft.com/office/drawing/2014/main" id="{D838BA01-AF6A-8E4E-84A2-13A49E964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97" y="6051485"/>
            <a:ext cx="2990850" cy="40540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28075" r="12547" b="52037"/>
          <a:stretch/>
        </p:blipFill>
        <p:spPr>
          <a:xfrm>
            <a:off x="664844" y="5960117"/>
            <a:ext cx="2192681" cy="58814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A7714B5-D710-4187-C0D2-E65D1076F03B}"/>
              </a:ext>
            </a:extLst>
          </p:cNvPr>
          <p:cNvSpPr txBox="1"/>
          <p:nvPr/>
        </p:nvSpPr>
        <p:spPr>
          <a:xfrm>
            <a:off x="1828800" y="534044"/>
            <a:ext cx="5764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D31C5B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Metodologia </a:t>
            </a:r>
            <a:r>
              <a:rPr lang="pt-BR" sz="3200" b="1" dirty="0" smtClean="0">
                <a:solidFill>
                  <a:srgbClr val="D31C5B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/ Materiais </a:t>
            </a:r>
            <a:r>
              <a:rPr lang="pt-BR" sz="3200" b="1" dirty="0">
                <a:solidFill>
                  <a:srgbClr val="D31C5B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e </a:t>
            </a:r>
            <a:r>
              <a:rPr lang="pt-BR" sz="3200" b="1" dirty="0" smtClean="0">
                <a:solidFill>
                  <a:srgbClr val="D31C5B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Métodos</a:t>
            </a:r>
            <a:endParaRPr lang="pt-BR" sz="3200" b="1" dirty="0">
              <a:solidFill>
                <a:srgbClr val="D31C5B"/>
              </a:solidFill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="" xmlns:a16="http://schemas.microsoft.com/office/drawing/2014/main" id="{03851A8E-61D0-B057-19CB-07CA9CCA8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" y="442284"/>
            <a:ext cx="1163955" cy="121348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A6EC4670-752E-7742-BE43-4526AC7B2708}"/>
              </a:ext>
            </a:extLst>
          </p:cNvPr>
          <p:cNvSpPr txBox="1"/>
          <p:nvPr/>
        </p:nvSpPr>
        <p:spPr>
          <a:xfrm>
            <a:off x="438998" y="1839316"/>
            <a:ext cx="10499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O autor pode usar quantos slides achar necessário na introdução, não é limitado somente em um </a:t>
            </a: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slide.</a:t>
            </a:r>
          </a:p>
          <a:p>
            <a:pPr algn="just"/>
            <a:endParaRPr lang="pt-BR" sz="2200" dirty="0">
              <a:solidFill>
                <a:srgbClr val="232323"/>
              </a:solidFill>
              <a:latin typeface="SansBeam Body" panose="02000504040000020104" pitchFamily="2" charset="77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Deve ser usado fonte </a:t>
            </a:r>
            <a:r>
              <a:rPr lang="pt-BR" sz="2200" dirty="0" err="1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SansBeam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Body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, tamanho </a:t>
            </a: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22, 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Cor preta, Justificado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ED7D3631-02FC-924A-845F-ADF9FD740527}"/>
              </a:ext>
            </a:extLst>
          </p:cNvPr>
          <p:cNvSpPr txBox="1"/>
          <p:nvPr/>
        </p:nvSpPr>
        <p:spPr>
          <a:xfrm>
            <a:off x="438998" y="3130859"/>
            <a:ext cx="10016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A metodologia deve conter o método, tipo de pesquisa e tipo de análise. População e amostra se for o caso e os instrumentos técnicos de coleta de dados, bem como local e período de realização da pesquisa</a:t>
            </a:r>
          </a:p>
        </p:txBody>
      </p:sp>
    </p:spTree>
    <p:extLst>
      <p:ext uri="{BB962C8B-B14F-4D97-AF65-F5344CB8AC3E}">
        <p14:creationId xmlns:p14="http://schemas.microsoft.com/office/powerpoint/2010/main" val="257710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 cachorro&#10;&#10;Descrição gerada automaticamente com confiança média">
            <a:extLst>
              <a:ext uri="{FF2B5EF4-FFF2-40B4-BE49-F238E27FC236}">
                <a16:creationId xmlns="" xmlns:a16="http://schemas.microsoft.com/office/drawing/2014/main" id="{D838BA01-AF6A-8E4E-84A2-13A49E964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97" y="6051485"/>
            <a:ext cx="2990850" cy="40540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28075" r="12547" b="52037"/>
          <a:stretch/>
        </p:blipFill>
        <p:spPr>
          <a:xfrm>
            <a:off x="664844" y="5960117"/>
            <a:ext cx="2192681" cy="58814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DA7714B5-D710-4187-C0D2-E65D1076F03B}"/>
              </a:ext>
            </a:extLst>
          </p:cNvPr>
          <p:cNvSpPr txBox="1"/>
          <p:nvPr/>
        </p:nvSpPr>
        <p:spPr>
          <a:xfrm>
            <a:off x="1828800" y="534044"/>
            <a:ext cx="3641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D31C5B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Resultados e Discussão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="" xmlns:a16="http://schemas.microsoft.com/office/drawing/2014/main" id="{03851A8E-61D0-B057-19CB-07CA9CCA8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" y="442284"/>
            <a:ext cx="1163955" cy="121348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A6EC4670-752E-7742-BE43-4526AC7B2708}"/>
              </a:ext>
            </a:extLst>
          </p:cNvPr>
          <p:cNvSpPr txBox="1"/>
          <p:nvPr/>
        </p:nvSpPr>
        <p:spPr>
          <a:xfrm>
            <a:off x="438998" y="1839316"/>
            <a:ext cx="10499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O autor pode usar quantos slides achar necessário na introdução, não é limitado somente em um </a:t>
            </a: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slide.</a:t>
            </a:r>
          </a:p>
          <a:p>
            <a:pPr algn="just"/>
            <a:endParaRPr lang="pt-BR" sz="2200" dirty="0">
              <a:solidFill>
                <a:srgbClr val="232323"/>
              </a:solidFill>
              <a:latin typeface="SansBeam Body" panose="02000504040000020104" pitchFamily="2" charset="77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Deve ser usado fonte </a:t>
            </a:r>
            <a:r>
              <a:rPr lang="pt-BR" sz="2200" dirty="0" err="1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SansBeam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Body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, tamanho </a:t>
            </a: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22, 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Cor preta, Justificado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ED7D3631-02FC-924A-845F-ADF9FD740527}"/>
              </a:ext>
            </a:extLst>
          </p:cNvPr>
          <p:cNvSpPr txBox="1"/>
          <p:nvPr/>
        </p:nvSpPr>
        <p:spPr>
          <a:xfrm>
            <a:off x="438998" y="3130859"/>
            <a:ext cx="10016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Os resultados devem responder aos objetivos. 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Pode ser inserido também, figuras e tabelas conforme os autores acharem necessários. Nas legendas das Figuras e Tabelas deve-se usar fonte Arial, tamanho 16, cor preta, alinhamento centralizado.</a:t>
            </a:r>
          </a:p>
        </p:txBody>
      </p:sp>
    </p:spTree>
    <p:extLst>
      <p:ext uri="{BB962C8B-B14F-4D97-AF65-F5344CB8AC3E}">
        <p14:creationId xmlns:p14="http://schemas.microsoft.com/office/powerpoint/2010/main" val="247127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 cachorro&#10;&#10;Descrição gerada automaticamente com confiança média">
            <a:extLst>
              <a:ext uri="{FF2B5EF4-FFF2-40B4-BE49-F238E27FC236}">
                <a16:creationId xmlns="" xmlns:a16="http://schemas.microsoft.com/office/drawing/2014/main" id="{D838BA01-AF6A-8E4E-84A2-13A49E964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97" y="6051485"/>
            <a:ext cx="2990850" cy="40540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28075" r="12547" b="52037"/>
          <a:stretch/>
        </p:blipFill>
        <p:spPr>
          <a:xfrm>
            <a:off x="664844" y="5960117"/>
            <a:ext cx="2192681" cy="58814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A7714B5-D710-4187-C0D2-E65D1076F03B}"/>
              </a:ext>
            </a:extLst>
          </p:cNvPr>
          <p:cNvSpPr txBox="1"/>
          <p:nvPr/>
        </p:nvSpPr>
        <p:spPr>
          <a:xfrm>
            <a:off x="1828800" y="534044"/>
            <a:ext cx="3307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D31C5B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Considerações Finais</a:t>
            </a: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="" xmlns:a16="http://schemas.microsoft.com/office/drawing/2014/main" id="{03851A8E-61D0-B057-19CB-07CA9CCA8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4" y="442284"/>
            <a:ext cx="1163955" cy="121348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A6EC4670-752E-7742-BE43-4526AC7B2708}"/>
              </a:ext>
            </a:extLst>
          </p:cNvPr>
          <p:cNvSpPr txBox="1"/>
          <p:nvPr/>
        </p:nvSpPr>
        <p:spPr>
          <a:xfrm>
            <a:off x="438998" y="1839316"/>
            <a:ext cx="10499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O autor pode usar quantos slides achar necessário na introdução, não é limitado somente em um </a:t>
            </a: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slide.</a:t>
            </a:r>
          </a:p>
          <a:p>
            <a:pPr algn="just"/>
            <a:endParaRPr lang="pt-BR" sz="2200" dirty="0">
              <a:solidFill>
                <a:srgbClr val="232323"/>
              </a:solidFill>
              <a:latin typeface="SansBeam Body" panose="02000504040000020104" pitchFamily="2" charset="77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Deve ser usado fonte </a:t>
            </a:r>
            <a:r>
              <a:rPr lang="pt-BR" sz="2200" dirty="0" err="1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SansBeam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Body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, tamanho </a:t>
            </a: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22, 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Cor preta, Justificado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ED7D3631-02FC-924A-845F-ADF9FD740527}"/>
              </a:ext>
            </a:extLst>
          </p:cNvPr>
          <p:cNvSpPr txBox="1"/>
          <p:nvPr/>
        </p:nvSpPr>
        <p:spPr>
          <a:xfrm>
            <a:off x="438998" y="3130859"/>
            <a:ext cx="10016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As considerações finais deve </a:t>
            </a:r>
            <a:r>
              <a:rPr lang="pt-BR" sz="2200" dirty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ser breve e responder às questões correspondentes aos </a:t>
            </a:r>
            <a:r>
              <a:rPr lang="pt-BR" sz="2200" dirty="0" smtClean="0">
                <a:solidFill>
                  <a:srgbClr val="232323"/>
                </a:solidFill>
                <a:latin typeface="SansBeam Body" panose="02000504040000020104" pitchFamily="2" charset="77"/>
                <a:cs typeface="Arial" panose="020B0604020202020204" pitchFamily="34" charset="0"/>
              </a:rPr>
              <a:t>objetivos.</a:t>
            </a:r>
            <a:endParaRPr lang="pt-BR" sz="2200" dirty="0">
              <a:solidFill>
                <a:srgbClr val="232323"/>
              </a:solidFill>
              <a:latin typeface="SansBeam Body" panose="02000504040000020104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5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58F66B5-BB3C-A642-AFCA-23FA50713DA7}"/>
              </a:ext>
            </a:extLst>
          </p:cNvPr>
          <p:cNvSpPr txBox="1"/>
          <p:nvPr/>
        </p:nvSpPr>
        <p:spPr>
          <a:xfrm>
            <a:off x="6001031" y="4010516"/>
            <a:ext cx="3342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D51C5A"/>
                </a:solidFill>
                <a:latin typeface="SansBeam Body Medium" panose="02000504040000020104" pitchFamily="2" charset="77"/>
                <a:cs typeface="Arial" panose="020B0604020202020204" pitchFamily="34" charset="0"/>
              </a:rPr>
              <a:t>OBRIGADO.</a:t>
            </a:r>
            <a:endParaRPr lang="pt-BR" sz="4800" b="1" dirty="0">
              <a:solidFill>
                <a:srgbClr val="D51C5A"/>
              </a:solidFill>
              <a:latin typeface="SansBeam Body Medium" panose="02000504040000020104" pitchFamily="2" charset="77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28075" r="12547" b="52037"/>
          <a:stretch/>
        </p:blipFill>
        <p:spPr>
          <a:xfrm>
            <a:off x="694323" y="1448381"/>
            <a:ext cx="2864387" cy="7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e8604a-70bc-4d59-95f2-493c3360b903" xsi:nil="true"/>
    <lcf76f155ced4ddcb4097134ff3c332f xmlns="40e391f5-57d2-47f5-81b5-9f505772545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47967E641EF6448EAEFB762E30250C" ma:contentTypeVersion="17" ma:contentTypeDescription="Crie um novo documento." ma:contentTypeScope="" ma:versionID="61b5b38182daa9bfc68b377437a5b71e">
  <xsd:schema xmlns:xsd="http://www.w3.org/2001/XMLSchema" xmlns:xs="http://www.w3.org/2001/XMLSchema" xmlns:p="http://schemas.microsoft.com/office/2006/metadata/properties" xmlns:ns2="40e391f5-57d2-47f5-81b5-9f5057725451" xmlns:ns3="a4e8604a-70bc-4d59-95f2-493c3360b903" targetNamespace="http://schemas.microsoft.com/office/2006/metadata/properties" ma:root="true" ma:fieldsID="8abb72b2cefc31176a77cda48c9f3208" ns2:_="" ns3:_="">
    <xsd:import namespace="40e391f5-57d2-47f5-81b5-9f5057725451"/>
    <xsd:import namespace="a4e8604a-70bc-4d59-95f2-493c3360b9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391f5-57d2-47f5-81b5-9f5057725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4b2e35d7-0bf6-4cd4-a167-eb472820a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8604a-70bc-4d59-95f2-493c3360b90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066434-aa63-4483-bc96-4536595ccaf7}" ma:internalName="TaxCatchAll" ma:showField="CatchAllData" ma:web="a4e8604a-70bc-4d59-95f2-493c3360b9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CF1E3-2BED-496F-A532-D4336E475D7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4e8604a-70bc-4d59-95f2-493c3360b903"/>
    <ds:schemaRef ds:uri="40e391f5-57d2-47f5-81b5-9f505772545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D1CDA7-A85F-4826-A497-7D650B4EF3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721F3A-BB6F-4BF7-9881-FD74F55E1D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391f5-57d2-47f5-81b5-9f5057725451"/>
    <ds:schemaRef ds:uri="a4e8604a-70bc-4d59-95f2-493c3360b9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{0F6E9507-08D3-FA41-89EB-70C7D3F8DDDF}tf10001119</Template>
  <TotalTime>2325</TotalTime>
  <Words>312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SansBeam Body</vt:lpstr>
      <vt:lpstr>SansBeam Body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joannamilet</dc:creator>
  <cp:lastModifiedBy>Cliente</cp:lastModifiedBy>
  <cp:revision>141</cp:revision>
  <dcterms:created xsi:type="dcterms:W3CDTF">2020-11-10T12:12:10Z</dcterms:created>
  <dcterms:modified xsi:type="dcterms:W3CDTF">2023-10-26T19:29:19Z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0x0101006F47967E641EF6448EAEFB762E30250C</vt:lpwstr>
  </property>
  <property fmtid="{D5CDD505-2E9C-101B-9397-08002B2CF9AE}" pid="3" name="MediaServiceImageTags">
    <vt:lpwstr/>
  </property>
</Properties>
</file>