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6"/>
  </p:handoutMasterIdLst>
  <p:sldIdLst>
    <p:sldId id="256" r:id="rId3"/>
    <p:sldId id="264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D093-BAE5-445F-9142-A2BF9A1D2B9F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DC6EC-018B-4A44-A166-66BC296832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74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942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836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02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18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402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257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033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4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315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58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64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1B45-F3D2-4EA1-A0B4-9D0363AC866B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BAB7-0CD7-436D-875F-4F11C7842EE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 descr="C:\Users\REGINA\Professor\Documents\Itpac\Naped\FÓRUM\DOCUMENTOS ATUALIZADOS\capa slid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96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82B2-76B8-4DA9-945A-0007691B5396}" type="datetimeFigureOut">
              <a:rPr lang="pt-BR" smtClean="0"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7C642-4780-4ED8-8962-409568F585BC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2" descr="C:\Users\REGINA\Professor\Documents\Itpac\Naped\FÓRUM\DOCUMENTOS ATUALIZADOS\capa slid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96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89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GINA\Professor\Documents\Itpac\Naped\FÓRUM\DOCUMENTOS ATUALIZADOS\capa sli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96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3304" y="1556792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TÍTULO DO TRABALHO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Fonte Arial, Negrito, Maiúsculo, Tamanho 40, </a:t>
            </a: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Centralizado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3645024"/>
            <a:ext cx="6400800" cy="17526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Autores do Trabalho</a:t>
            </a:r>
          </a:p>
          <a:p>
            <a:r>
              <a:rPr lang="pt-BR" sz="1400" b="1" dirty="0" smtClean="0">
                <a:solidFill>
                  <a:schemeClr val="tx1"/>
                </a:solidFill>
              </a:rPr>
              <a:t>Fonte Arial, Tamanho 28, Maiúsculo e Minúsculo, Cor preta, Alinhado a Esquerda.</a:t>
            </a:r>
            <a:endParaRPr lang="pt-B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Estrutura de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 fontScale="85000" lnSpcReduction="20000"/>
          </a:bodyPr>
          <a:lstStyle/>
          <a:p>
            <a:pPr>
              <a:buAutoNum type="arabicPeriod"/>
            </a:pPr>
            <a:r>
              <a:rPr lang="pt-BR" dirty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2. Fundamentação teórica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4.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5.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6.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Considerações finais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7. 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0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792" y="980728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Orientações:</a:t>
            </a:r>
            <a:endParaRPr lang="pt-BR" sz="4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76872"/>
            <a:ext cx="8424936" cy="4392487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O autor pode usar quantos slides achar necessário;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Aconselha-se que a quantidade de slides seja adequada ao tempo de apresentação, 15 minutos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;</a:t>
            </a: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Deve ser usada fonte Arial, tamanho 30, Cor preta, Justificado;</a:t>
            </a:r>
          </a:p>
          <a:p>
            <a:pPr algn="just"/>
            <a:r>
              <a:rPr lang="pt-BR" sz="2500" dirty="0" smtClean="0">
                <a:latin typeface="Arial" pitchFamily="34" charset="0"/>
                <a:cs typeface="Arial" pitchFamily="34" charset="0"/>
              </a:rPr>
              <a:t>Podem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ser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inseridos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também, figuras,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fotos, vídeos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e tabelas conforme os autores acharem necessários. Nas legendas das Figuras e Tabelas deve-se usar fonte Arial, tamanho 16, cor preta, alinhamento centralizado. </a:t>
            </a: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123</Words>
  <Application>Microsoft Office PowerPoint</Application>
  <PresentationFormat>Apresentação na tela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Tema do Office</vt:lpstr>
      <vt:lpstr>Personalizar design</vt:lpstr>
      <vt:lpstr>TÍTULO DO TRABALHO Fonte Arial, Negrito, Maiúsculo, Tamanho 40, Centralizado</vt:lpstr>
      <vt:lpstr>Estrutura de Apresentação</vt:lpstr>
      <vt:lpstr>Orientações: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Fonte Arial, Negrito, Maiúsculo, Tamanho 40, Cor Azul Sky Blue, Centralizado</dc:title>
  <dc:creator>marcia</dc:creator>
  <cp:lastModifiedBy>REGINA</cp:lastModifiedBy>
  <cp:revision>21</cp:revision>
  <dcterms:created xsi:type="dcterms:W3CDTF">2016-11-03T17:20:16Z</dcterms:created>
  <dcterms:modified xsi:type="dcterms:W3CDTF">2018-11-21T14:49:44Z</dcterms:modified>
</cp:coreProperties>
</file>